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8/22/2015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8/22/2015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8/22/2015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8/22/2015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8/22/2015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err="1" smtClean="0"/>
              <a:t>PlutoMake</a:t>
            </a:r>
            <a:endParaRPr lang="en-CA" dirty="0"/>
          </a:p>
        </p:txBody>
      </p:sp>
      <p:sp>
        <p:nvSpPr>
          <p:cNvPr id="3" name="Subtitle 2"/>
          <p:cNvSpPr>
            <a:spLocks noGrp="1"/>
          </p:cNvSpPr>
          <p:nvPr>
            <p:ph type="subTitle" idx="1"/>
          </p:nvPr>
        </p:nvSpPr>
        <p:spPr/>
        <p:txBody>
          <a:bodyPr/>
          <a:lstStyle/>
          <a:p>
            <a:r>
              <a:rPr lang="en-CA" dirty="0" smtClean="0"/>
              <a:t>Photo-realistic previews</a:t>
            </a:r>
            <a:endParaRPr lang="en-CA" dirty="0"/>
          </a:p>
        </p:txBody>
      </p:sp>
    </p:spTree>
    <p:extLst>
      <p:ext uri="{BB962C8B-B14F-4D97-AF65-F5344CB8AC3E}">
        <p14:creationId xmlns:p14="http://schemas.microsoft.com/office/powerpoint/2010/main" val="150958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The Problem</a:t>
            </a:r>
            <a:endParaRPr lang="en-CA" dirty="0"/>
          </a:p>
        </p:txBody>
      </p:sp>
      <p:sp>
        <p:nvSpPr>
          <p:cNvPr id="3" name="Content Placeholder 2"/>
          <p:cNvSpPr>
            <a:spLocks noGrp="1"/>
          </p:cNvSpPr>
          <p:nvPr>
            <p:ph idx="1"/>
          </p:nvPr>
        </p:nvSpPr>
        <p:spPr/>
        <p:txBody>
          <a:bodyPr/>
          <a:lstStyle/>
          <a:p>
            <a:r>
              <a:rPr lang="en-CA" dirty="0" smtClean="0"/>
              <a:t>When clients order products from you with a logo/design, how do you know </a:t>
            </a:r>
            <a:r>
              <a:rPr lang="en-CA" dirty="0" smtClean="0"/>
              <a:t>whether they </a:t>
            </a:r>
            <a:r>
              <a:rPr lang="en-CA" dirty="0" smtClean="0"/>
              <a:t>will like the product without you actually making it?</a:t>
            </a:r>
            <a:endParaRPr lang="en-CA" dirty="0"/>
          </a:p>
        </p:txBody>
      </p:sp>
    </p:spTree>
    <p:extLst>
      <p:ext uri="{BB962C8B-B14F-4D97-AF65-F5344CB8AC3E}">
        <p14:creationId xmlns:p14="http://schemas.microsoft.com/office/powerpoint/2010/main" val="1309591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Our Solution</a:t>
            </a:r>
            <a:endParaRPr lang="en-CA" dirty="0"/>
          </a:p>
        </p:txBody>
      </p:sp>
      <p:sp>
        <p:nvSpPr>
          <p:cNvPr id="3" name="Content Placeholder 2"/>
          <p:cNvSpPr>
            <a:spLocks noGrp="1"/>
          </p:cNvSpPr>
          <p:nvPr>
            <p:ph idx="1"/>
          </p:nvPr>
        </p:nvSpPr>
        <p:spPr/>
        <p:txBody>
          <a:bodyPr/>
          <a:lstStyle/>
          <a:p>
            <a:r>
              <a:rPr lang="en-CA" dirty="0" smtClean="0"/>
              <a:t>We take a picture of your product and the client logo, and produce a photo-realistic preview image of what the product would look like in real life if the logo was actually printed on it. You can then use this to show your client to see if they would like that.</a:t>
            </a:r>
            <a:endParaRPr lang="en-CA" dirty="0"/>
          </a:p>
        </p:txBody>
      </p:sp>
    </p:spTree>
    <p:extLst>
      <p:ext uri="{BB962C8B-B14F-4D97-AF65-F5344CB8AC3E}">
        <p14:creationId xmlns:p14="http://schemas.microsoft.com/office/powerpoint/2010/main" val="147190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How does it work?</a:t>
            </a:r>
            <a:endParaRPr lang="en-CA" dirty="0"/>
          </a:p>
        </p:txBody>
      </p:sp>
      <p:sp>
        <p:nvSpPr>
          <p:cNvPr id="3" name="Content Placeholder 2"/>
          <p:cNvSpPr>
            <a:spLocks noGrp="1"/>
          </p:cNvSpPr>
          <p:nvPr>
            <p:ph idx="1"/>
          </p:nvPr>
        </p:nvSpPr>
        <p:spPr/>
        <p:txBody>
          <a:bodyPr/>
          <a:lstStyle/>
          <a:p>
            <a:pPr>
              <a:buFont typeface="+mj-lt"/>
              <a:buAutoNum type="arabicPeriod"/>
            </a:pPr>
            <a:r>
              <a:rPr lang="en-CA" dirty="0" smtClean="0"/>
              <a:t>Beforehand, you will provide us with template images of your products.</a:t>
            </a:r>
          </a:p>
          <a:p>
            <a:pPr>
              <a:buFont typeface="+mj-lt"/>
              <a:buAutoNum type="arabicPeriod"/>
            </a:pPr>
            <a:endParaRPr lang="en-CA" dirty="0"/>
          </a:p>
          <a:p>
            <a:pPr>
              <a:buFont typeface="+mj-lt"/>
              <a:buAutoNum type="arabicPeriod"/>
            </a:pPr>
            <a:endParaRPr lang="en-CA" dirty="0" smtClean="0"/>
          </a:p>
          <a:p>
            <a:pPr>
              <a:buFont typeface="+mj-lt"/>
              <a:buAutoNum type="arabicPeriod"/>
            </a:pPr>
            <a:endParaRPr lang="en-CA" dirty="0"/>
          </a:p>
          <a:p>
            <a:pPr>
              <a:buFont typeface="+mj-lt"/>
              <a:buAutoNum type="arabicPeriod"/>
            </a:pPr>
            <a:endParaRPr lang="en-CA" dirty="0" smtClean="0"/>
          </a:p>
          <a:p>
            <a:pPr>
              <a:buFont typeface="+mj-lt"/>
              <a:buAutoNum type="arabicPeriod"/>
            </a:pPr>
            <a:r>
              <a:rPr lang="en-CA" dirty="0"/>
              <a:t>We use our proprietary computer graphics technology to analyze and process your template images.</a:t>
            </a:r>
          </a:p>
          <a:p>
            <a:pPr>
              <a:buFont typeface="+mj-lt"/>
              <a:buAutoNum type="arabicPeriod"/>
            </a:pPr>
            <a:endParaRPr lang="en-CA" dirty="0" smtClean="0"/>
          </a:p>
          <a:p>
            <a:pPr>
              <a:buFont typeface="+mj-lt"/>
              <a:buAutoNum type="arabicPeriod"/>
            </a:pPr>
            <a:endParaRPr lang="en-CA" dirty="0"/>
          </a:p>
          <a:p>
            <a:pPr>
              <a:buFont typeface="+mj-lt"/>
              <a:buAutoNum type="arabicPeriod"/>
            </a:pPr>
            <a:endParaRPr lang="en-CA" dirty="0" smtClean="0"/>
          </a:p>
          <a:p>
            <a:pPr>
              <a:buFont typeface="+mj-lt"/>
              <a:buAutoNum type="arabicPeriod"/>
            </a:pPr>
            <a:endParaRPr lang="en-CA" dirty="0"/>
          </a:p>
          <a:p>
            <a:pPr marL="0" indent="0">
              <a:buNone/>
            </a:pPr>
            <a:endParaRPr lang="en-CA" dirty="0" smtClean="0"/>
          </a:p>
        </p:txBody>
      </p:sp>
      <p:pic>
        <p:nvPicPr>
          <p:cNvPr id="1026" name="Picture 2" descr="http://www.hanselman.com/blog/content/binary/Windows-Live-Writer/8492f6080c35_9A8D/gallery-icon_00bbb178-f60a-4953-817b-dc6e461e69c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25918" y="2829864"/>
            <a:ext cx="1530432" cy="114782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prophotocommunity.com/wp-content/uploads/2013/06/Digital-Printing-Compan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191" y="2933700"/>
            <a:ext cx="1562857" cy="104398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909575" y="3123040"/>
            <a:ext cx="1777284" cy="461665"/>
          </a:xfrm>
          <a:prstGeom prst="rect">
            <a:avLst/>
          </a:prstGeom>
          <a:noFill/>
        </p:spPr>
        <p:txBody>
          <a:bodyPr wrap="square" rtlCol="0">
            <a:spAutoFit/>
          </a:bodyPr>
          <a:lstStyle/>
          <a:p>
            <a:r>
              <a:rPr lang="en-CA" sz="2400" dirty="0" err="1" smtClean="0">
                <a:solidFill>
                  <a:schemeClr val="accent1"/>
                </a:solidFill>
              </a:rPr>
              <a:t>PlutoMake</a:t>
            </a:r>
            <a:endParaRPr lang="en-CA" sz="2400" dirty="0">
              <a:solidFill>
                <a:schemeClr val="accent1"/>
              </a:solidFill>
            </a:endParaRPr>
          </a:p>
        </p:txBody>
      </p:sp>
      <p:cxnSp>
        <p:nvCxnSpPr>
          <p:cNvPr id="8" name="Straight Arrow Connector 7"/>
          <p:cNvCxnSpPr/>
          <p:nvPr/>
        </p:nvCxnSpPr>
        <p:spPr>
          <a:xfrm>
            <a:off x="6684135" y="3353872"/>
            <a:ext cx="940158" cy="1"/>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1" name="Straight Arrow Connector 10"/>
          <p:cNvCxnSpPr/>
          <p:nvPr/>
        </p:nvCxnSpPr>
        <p:spPr>
          <a:xfrm>
            <a:off x="3376191" y="3353873"/>
            <a:ext cx="79200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pic>
        <p:nvPicPr>
          <p:cNvPr id="12" name="Picture 2" descr="http://www.hanselman.com/blog/content/binary/Windows-Live-Writer/8492f6080c35_9A8D/gallery-icon_00bbb178-f60a-4953-817b-dc6e461e69c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87431" y="4714673"/>
            <a:ext cx="1768919" cy="1326689"/>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p:cNvCxnSpPr/>
          <p:nvPr/>
        </p:nvCxnSpPr>
        <p:spPr>
          <a:xfrm>
            <a:off x="3205300" y="5386588"/>
            <a:ext cx="79200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9" name="TextBox 18"/>
          <p:cNvSpPr txBox="1"/>
          <p:nvPr/>
        </p:nvSpPr>
        <p:spPr>
          <a:xfrm>
            <a:off x="1015159" y="5155753"/>
            <a:ext cx="1777284" cy="461665"/>
          </a:xfrm>
          <a:prstGeom prst="rect">
            <a:avLst/>
          </a:prstGeom>
          <a:noFill/>
        </p:spPr>
        <p:txBody>
          <a:bodyPr wrap="square" rtlCol="0">
            <a:spAutoFit/>
          </a:bodyPr>
          <a:lstStyle/>
          <a:p>
            <a:r>
              <a:rPr lang="en-CA" sz="2400" dirty="0" err="1" smtClean="0">
                <a:solidFill>
                  <a:schemeClr val="accent1"/>
                </a:solidFill>
              </a:rPr>
              <a:t>PlutoMake</a:t>
            </a:r>
            <a:endParaRPr lang="en-CA" sz="2400" dirty="0">
              <a:solidFill>
                <a:schemeClr val="accent1"/>
              </a:solidFill>
            </a:endParaRPr>
          </a:p>
        </p:txBody>
      </p:sp>
      <p:cxnSp>
        <p:nvCxnSpPr>
          <p:cNvPr id="20" name="Straight Arrow Connector 19"/>
          <p:cNvCxnSpPr/>
          <p:nvPr/>
        </p:nvCxnSpPr>
        <p:spPr>
          <a:xfrm>
            <a:off x="6585498" y="5386586"/>
            <a:ext cx="940158" cy="1"/>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pic>
        <p:nvPicPr>
          <p:cNvPr id="1030" name="Picture 6" descr="https://encrypted-tbn0.gstatic.com/images?q=tbn:ANd9GcRh2bqgtcH7fB42PDGM2EKIf40FNW9wwe-CffClqkrdDhijvhUq"/>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06009" y="4909724"/>
            <a:ext cx="1029413" cy="1029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8691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How does it work?</a:t>
            </a:r>
          </a:p>
        </p:txBody>
      </p:sp>
      <p:sp>
        <p:nvSpPr>
          <p:cNvPr id="3" name="Content Placeholder 2"/>
          <p:cNvSpPr>
            <a:spLocks noGrp="1"/>
          </p:cNvSpPr>
          <p:nvPr>
            <p:ph idx="1"/>
          </p:nvPr>
        </p:nvSpPr>
        <p:spPr/>
        <p:txBody>
          <a:bodyPr/>
          <a:lstStyle/>
          <a:p>
            <a:pPr>
              <a:buFont typeface="+mj-lt"/>
              <a:buAutoNum type="arabicPeriod" startAt="3"/>
            </a:pPr>
            <a:r>
              <a:rPr lang="en-CA" dirty="0" smtClean="0"/>
              <a:t>Client makes an order from you with their logo on one of your products (call it product A).</a:t>
            </a:r>
          </a:p>
          <a:p>
            <a:pPr>
              <a:buFont typeface="+mj-lt"/>
              <a:buAutoNum type="arabicPeriod" startAt="3"/>
            </a:pPr>
            <a:endParaRPr lang="en-CA" dirty="0"/>
          </a:p>
          <a:p>
            <a:pPr>
              <a:buFont typeface="+mj-lt"/>
              <a:buAutoNum type="arabicPeriod" startAt="3"/>
            </a:pPr>
            <a:endParaRPr lang="en-CA" dirty="0" smtClean="0"/>
          </a:p>
          <a:p>
            <a:pPr>
              <a:buFont typeface="+mj-lt"/>
              <a:buAutoNum type="arabicPeriod" startAt="3"/>
            </a:pPr>
            <a:endParaRPr lang="en-CA" dirty="0"/>
          </a:p>
          <a:p>
            <a:pPr>
              <a:buFont typeface="+mj-lt"/>
              <a:buAutoNum type="arabicPeriod" startAt="3"/>
            </a:pPr>
            <a:endParaRPr lang="en-CA" dirty="0" smtClean="0"/>
          </a:p>
          <a:p>
            <a:pPr>
              <a:buFont typeface="+mj-lt"/>
              <a:buAutoNum type="arabicPeriod" startAt="3"/>
            </a:pPr>
            <a:r>
              <a:rPr lang="en-CA" dirty="0" smtClean="0"/>
              <a:t>You then use </a:t>
            </a:r>
            <a:r>
              <a:rPr lang="en-CA" dirty="0" err="1" smtClean="0"/>
              <a:t>PlutoMake</a:t>
            </a:r>
            <a:r>
              <a:rPr lang="en-CA" dirty="0" smtClean="0"/>
              <a:t> to generate a preview image.</a:t>
            </a:r>
            <a:endParaRPr lang="en-CA"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2906" y="3024120"/>
            <a:ext cx="1366502" cy="1366502"/>
          </a:xfrm>
          <a:prstGeom prst="rect">
            <a:avLst/>
          </a:prstGeom>
        </p:spPr>
      </p:pic>
      <p:cxnSp>
        <p:nvCxnSpPr>
          <p:cNvPr id="8" name="Straight Arrow Connector 7"/>
          <p:cNvCxnSpPr/>
          <p:nvPr/>
        </p:nvCxnSpPr>
        <p:spPr>
          <a:xfrm>
            <a:off x="2484083" y="3570667"/>
            <a:ext cx="79200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9" name="TextBox 8"/>
          <p:cNvSpPr txBox="1"/>
          <p:nvPr/>
        </p:nvSpPr>
        <p:spPr>
          <a:xfrm>
            <a:off x="3416212" y="2697062"/>
            <a:ext cx="1992474" cy="646331"/>
          </a:xfrm>
          <a:prstGeom prst="rect">
            <a:avLst/>
          </a:prstGeom>
          <a:noFill/>
        </p:spPr>
        <p:txBody>
          <a:bodyPr wrap="square" rtlCol="0">
            <a:spAutoFit/>
          </a:bodyPr>
          <a:lstStyle/>
          <a:p>
            <a:r>
              <a:rPr lang="en-CA" dirty="0" smtClean="0"/>
              <a:t>“I want this logo </a:t>
            </a:r>
          </a:p>
          <a:p>
            <a:r>
              <a:rPr lang="en-CA" dirty="0" smtClean="0"/>
              <a:t>on product A”</a:t>
            </a:r>
            <a:endParaRPr lang="en-CA"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0758" y="3356059"/>
            <a:ext cx="903758" cy="903758"/>
          </a:xfrm>
          <a:prstGeom prst="rect">
            <a:avLst/>
          </a:prstGeom>
        </p:spPr>
      </p:pic>
      <p:cxnSp>
        <p:nvCxnSpPr>
          <p:cNvPr id="11" name="Straight Arrow Connector 10"/>
          <p:cNvCxnSpPr/>
          <p:nvPr/>
        </p:nvCxnSpPr>
        <p:spPr>
          <a:xfrm>
            <a:off x="5544406" y="3584619"/>
            <a:ext cx="79200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pic>
        <p:nvPicPr>
          <p:cNvPr id="12" name="Picture 4" descr="http://www.prophotocommunity.com/wp-content/uploads/2013/06/Digital-Printing-Company.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36327" y="3220121"/>
            <a:ext cx="1562857" cy="104398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http://www.prophotocommunity.com/wp-content/uploads/2013/06/Digital-Printing-Company.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313" y="5124048"/>
            <a:ext cx="1562857" cy="1043988"/>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Arrow Connector 13"/>
          <p:cNvCxnSpPr/>
          <p:nvPr/>
        </p:nvCxnSpPr>
        <p:spPr>
          <a:xfrm>
            <a:off x="2484083" y="5646042"/>
            <a:ext cx="79200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8991" y="5296013"/>
            <a:ext cx="903758" cy="903758"/>
          </a:xfrm>
          <a:prstGeom prst="rect">
            <a:avLst/>
          </a:prstGeom>
        </p:spPr>
      </p:pic>
      <p:sp>
        <p:nvSpPr>
          <p:cNvPr id="16" name="TextBox 15"/>
          <p:cNvSpPr txBox="1"/>
          <p:nvPr/>
        </p:nvSpPr>
        <p:spPr>
          <a:xfrm>
            <a:off x="3045970" y="4924937"/>
            <a:ext cx="2195732" cy="369332"/>
          </a:xfrm>
          <a:prstGeom prst="rect">
            <a:avLst/>
          </a:prstGeom>
          <a:noFill/>
        </p:spPr>
        <p:txBody>
          <a:bodyPr wrap="square" rtlCol="0">
            <a:spAutoFit/>
          </a:bodyPr>
          <a:lstStyle/>
          <a:p>
            <a:r>
              <a:rPr lang="en-CA" dirty="0" smtClean="0"/>
              <a:t>“Put on Product A”</a:t>
            </a:r>
            <a:endParaRPr lang="en-CA" dirty="0"/>
          </a:p>
        </p:txBody>
      </p:sp>
      <p:cxnSp>
        <p:nvCxnSpPr>
          <p:cNvPr id="17" name="Straight Arrow Connector 16"/>
          <p:cNvCxnSpPr/>
          <p:nvPr/>
        </p:nvCxnSpPr>
        <p:spPr>
          <a:xfrm>
            <a:off x="5408686" y="5646042"/>
            <a:ext cx="79200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18" name="TextBox 17"/>
          <p:cNvSpPr txBox="1"/>
          <p:nvPr/>
        </p:nvSpPr>
        <p:spPr>
          <a:xfrm>
            <a:off x="6704533" y="5327933"/>
            <a:ext cx="1777284" cy="461665"/>
          </a:xfrm>
          <a:prstGeom prst="rect">
            <a:avLst/>
          </a:prstGeom>
          <a:noFill/>
        </p:spPr>
        <p:txBody>
          <a:bodyPr wrap="square" rtlCol="0">
            <a:spAutoFit/>
          </a:bodyPr>
          <a:lstStyle/>
          <a:p>
            <a:r>
              <a:rPr lang="en-CA" sz="2400" dirty="0" err="1" smtClean="0">
                <a:solidFill>
                  <a:schemeClr val="accent1"/>
                </a:solidFill>
              </a:rPr>
              <a:t>PlutoMake</a:t>
            </a:r>
            <a:endParaRPr lang="en-CA" sz="2400" dirty="0">
              <a:solidFill>
                <a:schemeClr val="accent1"/>
              </a:solidFill>
            </a:endParaRPr>
          </a:p>
        </p:txBody>
      </p:sp>
    </p:spTree>
    <p:extLst>
      <p:ext uri="{BB962C8B-B14F-4D97-AF65-F5344CB8AC3E}">
        <p14:creationId xmlns:p14="http://schemas.microsoft.com/office/powerpoint/2010/main" val="4191253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How does it work?</a:t>
            </a:r>
          </a:p>
        </p:txBody>
      </p:sp>
      <p:sp>
        <p:nvSpPr>
          <p:cNvPr id="3" name="Content Placeholder 2"/>
          <p:cNvSpPr>
            <a:spLocks noGrp="1"/>
          </p:cNvSpPr>
          <p:nvPr>
            <p:ph idx="1"/>
          </p:nvPr>
        </p:nvSpPr>
        <p:spPr/>
        <p:txBody>
          <a:bodyPr/>
          <a:lstStyle/>
          <a:p>
            <a:pPr>
              <a:buFont typeface="+mj-lt"/>
              <a:buAutoNum type="arabicPeriod" startAt="5"/>
            </a:pPr>
            <a:r>
              <a:rPr lang="en-CA" dirty="0" smtClean="0"/>
              <a:t>We use the data from your template of product A, that we created before, to create the photo-realistic preview.</a:t>
            </a:r>
          </a:p>
          <a:p>
            <a:pPr>
              <a:buFont typeface="+mj-lt"/>
              <a:buAutoNum type="arabicPeriod" startAt="5"/>
            </a:pPr>
            <a:endParaRPr lang="en-CA" dirty="0"/>
          </a:p>
          <a:p>
            <a:pPr>
              <a:buFont typeface="+mj-lt"/>
              <a:buAutoNum type="arabicPeriod" startAt="5"/>
            </a:pPr>
            <a:endParaRPr lang="en-CA" dirty="0" smtClean="0"/>
          </a:p>
          <a:p>
            <a:pPr>
              <a:buFont typeface="+mj-lt"/>
              <a:buAutoNum type="arabicPeriod" startAt="5"/>
            </a:pPr>
            <a:endParaRPr lang="en-CA" dirty="0"/>
          </a:p>
          <a:p>
            <a:pPr>
              <a:buFont typeface="+mj-lt"/>
              <a:buAutoNum type="arabicPeriod" startAt="5"/>
            </a:pPr>
            <a:r>
              <a:rPr lang="en-CA" dirty="0" smtClean="0"/>
              <a:t>We send back image to you within seconds, and if you approve, you show the client.</a:t>
            </a:r>
            <a:endParaRPr lang="en-CA" dirty="0"/>
          </a:p>
        </p:txBody>
      </p:sp>
      <p:sp>
        <p:nvSpPr>
          <p:cNvPr id="4" name="TextBox 3"/>
          <p:cNvSpPr txBox="1"/>
          <p:nvPr/>
        </p:nvSpPr>
        <p:spPr>
          <a:xfrm>
            <a:off x="561311" y="2919584"/>
            <a:ext cx="1777284" cy="461665"/>
          </a:xfrm>
          <a:prstGeom prst="rect">
            <a:avLst/>
          </a:prstGeom>
          <a:noFill/>
        </p:spPr>
        <p:txBody>
          <a:bodyPr wrap="square" rtlCol="0">
            <a:spAutoFit/>
          </a:bodyPr>
          <a:lstStyle/>
          <a:p>
            <a:r>
              <a:rPr lang="en-CA" sz="2400" dirty="0" err="1" smtClean="0">
                <a:solidFill>
                  <a:schemeClr val="accent1"/>
                </a:solidFill>
              </a:rPr>
              <a:t>PlutoMake</a:t>
            </a:r>
            <a:endParaRPr lang="en-CA" sz="2400" dirty="0">
              <a:solidFill>
                <a:schemeClr val="accent1"/>
              </a:solidFill>
            </a:endParaRPr>
          </a:p>
        </p:txBody>
      </p:sp>
      <p:cxnSp>
        <p:nvCxnSpPr>
          <p:cNvPr id="5" name="Straight Arrow Connector 4"/>
          <p:cNvCxnSpPr/>
          <p:nvPr/>
        </p:nvCxnSpPr>
        <p:spPr>
          <a:xfrm>
            <a:off x="2484083" y="3145664"/>
            <a:ext cx="79200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32122" y="2919584"/>
            <a:ext cx="903758" cy="903758"/>
          </a:xfrm>
          <a:prstGeom prst="rect">
            <a:avLst/>
          </a:prstGeom>
        </p:spPr>
      </p:pic>
      <p:pic>
        <p:nvPicPr>
          <p:cNvPr id="8" name="Picture 6" descr="https://encrypted-tbn0.gstatic.com/images?q=tbn:ANd9GcRh2bqgtcH7fB42PDGM2EKIf40FNW9wwe-CffClqkrdDhijvhUq"/>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0686" y="2793929"/>
            <a:ext cx="1029413" cy="1029413"/>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p:cNvCxnSpPr/>
          <p:nvPr/>
        </p:nvCxnSpPr>
        <p:spPr>
          <a:xfrm>
            <a:off x="7133485" y="3145664"/>
            <a:ext cx="79200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4905" y="2793929"/>
            <a:ext cx="903758" cy="90375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11" name="TextBox 10"/>
          <p:cNvSpPr txBox="1"/>
          <p:nvPr/>
        </p:nvSpPr>
        <p:spPr>
          <a:xfrm>
            <a:off x="561311" y="4875027"/>
            <a:ext cx="1752632" cy="464888"/>
          </a:xfrm>
          <a:prstGeom prst="rect">
            <a:avLst/>
          </a:prstGeom>
          <a:noFill/>
        </p:spPr>
        <p:txBody>
          <a:bodyPr wrap="square" rtlCol="0">
            <a:spAutoFit/>
          </a:bodyPr>
          <a:lstStyle/>
          <a:p>
            <a:r>
              <a:rPr lang="en-CA" sz="2400" dirty="0" err="1" smtClean="0">
                <a:solidFill>
                  <a:schemeClr val="accent1"/>
                </a:solidFill>
              </a:rPr>
              <a:t>PlutoMake</a:t>
            </a:r>
            <a:endParaRPr lang="en-CA" sz="2400" dirty="0">
              <a:solidFill>
                <a:schemeClr val="accent1"/>
              </a:solidFill>
            </a:endParaRPr>
          </a:p>
        </p:txBody>
      </p:sp>
      <p:cxnSp>
        <p:nvCxnSpPr>
          <p:cNvPr id="12" name="Straight Arrow Connector 11"/>
          <p:cNvCxnSpPr/>
          <p:nvPr/>
        </p:nvCxnSpPr>
        <p:spPr>
          <a:xfrm>
            <a:off x="2222684" y="5105859"/>
            <a:ext cx="781015"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0302" y="4875027"/>
            <a:ext cx="910068" cy="91006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cxnSp>
        <p:nvCxnSpPr>
          <p:cNvPr id="14" name="Straight Arrow Connector 13"/>
          <p:cNvCxnSpPr/>
          <p:nvPr/>
        </p:nvCxnSpPr>
        <p:spPr>
          <a:xfrm>
            <a:off x="4508340" y="5105859"/>
            <a:ext cx="781015"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pic>
        <p:nvPicPr>
          <p:cNvPr id="15" name="Picture 4" descr="http://www.prophotocommunity.com/wp-content/uploads/2013/06/Digital-Printing-Company.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34626" y="4734796"/>
            <a:ext cx="1573769" cy="1051277"/>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Straight Arrow Connector 15"/>
          <p:cNvCxnSpPr/>
          <p:nvPr/>
        </p:nvCxnSpPr>
        <p:spPr>
          <a:xfrm>
            <a:off x="7281236" y="5122416"/>
            <a:ext cx="781015"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93115" y="4573539"/>
            <a:ext cx="1326157" cy="1326157"/>
          </a:xfrm>
          <a:prstGeom prst="rect">
            <a:avLst/>
          </a:prstGeom>
        </p:spPr>
      </p:pic>
      <p:sp>
        <p:nvSpPr>
          <p:cNvPr id="18" name="TextBox 17"/>
          <p:cNvSpPr txBox="1"/>
          <p:nvPr/>
        </p:nvSpPr>
        <p:spPr>
          <a:xfrm>
            <a:off x="7294115" y="4834419"/>
            <a:ext cx="899232" cy="263436"/>
          </a:xfrm>
          <a:prstGeom prst="rect">
            <a:avLst/>
          </a:prstGeom>
          <a:noFill/>
        </p:spPr>
        <p:txBody>
          <a:bodyPr wrap="square" rtlCol="0">
            <a:spAutoFit/>
          </a:bodyPr>
          <a:lstStyle/>
          <a:p>
            <a:r>
              <a:rPr lang="en-CA" sz="1100" dirty="0" smtClean="0"/>
              <a:t>Approve?</a:t>
            </a:r>
            <a:endParaRPr lang="en-CA" sz="1100" dirty="0"/>
          </a:p>
        </p:txBody>
      </p:sp>
      <p:sp>
        <p:nvSpPr>
          <p:cNvPr id="20" name="Striped Right Arrow 19"/>
          <p:cNvSpPr/>
          <p:nvPr/>
        </p:nvSpPr>
        <p:spPr>
          <a:xfrm>
            <a:off x="4756235" y="2981791"/>
            <a:ext cx="734096" cy="528034"/>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646444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What are some examples?</a:t>
            </a:r>
            <a:endParaRPr lang="en-CA"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1168" y="1771296"/>
            <a:ext cx="2974108" cy="1974994"/>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6065" y="1114901"/>
            <a:ext cx="3670555" cy="2826327"/>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8898" y="4126021"/>
            <a:ext cx="3108780" cy="2119623"/>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57250" y="4212275"/>
            <a:ext cx="3068183" cy="2033369"/>
          </a:xfrm>
          <a:prstGeom prst="rect">
            <a:avLst/>
          </a:prstGeom>
        </p:spPr>
      </p:pic>
    </p:spTree>
    <p:extLst>
      <p:ext uri="{BB962C8B-B14F-4D97-AF65-F5344CB8AC3E}">
        <p14:creationId xmlns:p14="http://schemas.microsoft.com/office/powerpoint/2010/main" val="10206343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How much will it cost?</a:t>
            </a:r>
            <a:endParaRPr lang="en-CA" dirty="0"/>
          </a:p>
        </p:txBody>
      </p:sp>
      <p:sp>
        <p:nvSpPr>
          <p:cNvPr id="3" name="Content Placeholder 2"/>
          <p:cNvSpPr>
            <a:spLocks noGrp="1"/>
          </p:cNvSpPr>
          <p:nvPr>
            <p:ph idx="1"/>
          </p:nvPr>
        </p:nvSpPr>
        <p:spPr/>
        <p:txBody>
          <a:bodyPr/>
          <a:lstStyle/>
          <a:p>
            <a:r>
              <a:rPr lang="en-CA" dirty="0" smtClean="0"/>
              <a:t>It will be free for a year or two.</a:t>
            </a:r>
          </a:p>
          <a:p>
            <a:r>
              <a:rPr lang="en-CA" dirty="0" smtClean="0"/>
              <a:t>We won’t ask for any credit cards.</a:t>
            </a:r>
          </a:p>
          <a:p>
            <a:r>
              <a:rPr lang="en-CA" dirty="0" smtClean="0"/>
              <a:t>You may quit at any point.</a:t>
            </a:r>
          </a:p>
          <a:p>
            <a:r>
              <a:rPr lang="en-CA" dirty="0" smtClean="0"/>
              <a:t>After the free period, there may be a small and affordable monthly or annual fee.</a:t>
            </a:r>
            <a:endParaRPr lang="en-CA" dirty="0"/>
          </a:p>
        </p:txBody>
      </p:sp>
    </p:spTree>
    <p:extLst>
      <p:ext uri="{BB962C8B-B14F-4D97-AF65-F5344CB8AC3E}">
        <p14:creationId xmlns:p14="http://schemas.microsoft.com/office/powerpoint/2010/main" val="27399838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Are there others doing this?</a:t>
            </a:r>
            <a:endParaRPr lang="en-CA" dirty="0"/>
          </a:p>
        </p:txBody>
      </p:sp>
      <p:sp>
        <p:nvSpPr>
          <p:cNvPr id="3" name="Content Placeholder 2"/>
          <p:cNvSpPr>
            <a:spLocks noGrp="1"/>
          </p:cNvSpPr>
          <p:nvPr>
            <p:ph idx="1"/>
          </p:nvPr>
        </p:nvSpPr>
        <p:spPr/>
        <p:txBody>
          <a:bodyPr/>
          <a:lstStyle/>
          <a:p>
            <a:r>
              <a:rPr lang="en-CA" dirty="0" smtClean="0"/>
              <a:t>Yes, there are other sites doing something similar but this is why we would be more appealing to you:</a:t>
            </a:r>
          </a:p>
          <a:p>
            <a:pPr>
              <a:buFont typeface="+mj-lt"/>
              <a:buAutoNum type="arabicPeriod"/>
            </a:pPr>
            <a:r>
              <a:rPr lang="en-CA" dirty="0" smtClean="0"/>
              <a:t>We offer free service for longer time.</a:t>
            </a:r>
          </a:p>
          <a:p>
            <a:pPr>
              <a:buFont typeface="+mj-lt"/>
              <a:buAutoNum type="arabicPeriod"/>
            </a:pPr>
            <a:r>
              <a:rPr lang="en-CA" dirty="0" smtClean="0"/>
              <a:t>We work with the images of your products and not our own templates. This way clients see the previews of products you can make.</a:t>
            </a:r>
          </a:p>
          <a:p>
            <a:pPr>
              <a:buFont typeface="+mj-lt"/>
              <a:buAutoNum type="arabicPeriod"/>
            </a:pPr>
            <a:r>
              <a:rPr lang="en-CA" dirty="0" smtClean="0"/>
              <a:t>Other sites create previews which are simple perspective changes of the logos and typically put them on electronic devices. </a:t>
            </a:r>
            <a:r>
              <a:rPr lang="en-CA" dirty="0" err="1" smtClean="0"/>
              <a:t>PlutoMake</a:t>
            </a:r>
            <a:r>
              <a:rPr lang="en-CA" dirty="0" smtClean="0"/>
              <a:t> works with perspective changes as well as distortions/warps/bumps and can be applied to any type of product, not just devices.</a:t>
            </a:r>
          </a:p>
          <a:p>
            <a:pPr>
              <a:buFont typeface="+mj-lt"/>
              <a:buAutoNum type="arabicPeriod"/>
            </a:pPr>
            <a:r>
              <a:rPr lang="en-CA" dirty="0" smtClean="0"/>
              <a:t>Resulting images go through you before reaching the client, so you can always not show the client if you don’t like the result.</a:t>
            </a:r>
            <a:endParaRPr lang="en-CA" dirty="0"/>
          </a:p>
        </p:txBody>
      </p:sp>
    </p:spTree>
    <p:extLst>
      <p:ext uri="{BB962C8B-B14F-4D97-AF65-F5344CB8AC3E}">
        <p14:creationId xmlns:p14="http://schemas.microsoft.com/office/powerpoint/2010/main" val="2598187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98</TotalTime>
  <Words>405</Words>
  <Application>Microsoft Office PowerPoint</Application>
  <PresentationFormat>Widescreen</PresentationFormat>
  <Paragraphs>50</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Trebuchet MS</vt:lpstr>
      <vt:lpstr>Wingdings 3</vt:lpstr>
      <vt:lpstr>Facet</vt:lpstr>
      <vt:lpstr>PlutoMake</vt:lpstr>
      <vt:lpstr>The Problem</vt:lpstr>
      <vt:lpstr>Our Solution</vt:lpstr>
      <vt:lpstr>How does it work?</vt:lpstr>
      <vt:lpstr>How does it work?</vt:lpstr>
      <vt:lpstr>How does it work?</vt:lpstr>
      <vt:lpstr>What are some examples?</vt:lpstr>
      <vt:lpstr>How much will it cost?</vt:lpstr>
      <vt:lpstr>Are there others doing this?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PlutoMake</dc:title>
  <dc:creator>Ryan D'Souza</dc:creator>
  <cp:lastModifiedBy>Ryan D'Souza</cp:lastModifiedBy>
  <cp:revision>11</cp:revision>
  <dcterms:created xsi:type="dcterms:W3CDTF">2015-08-22T19:17:31Z</dcterms:created>
  <dcterms:modified xsi:type="dcterms:W3CDTF">2015-08-23T04:00:09Z</dcterms:modified>
</cp:coreProperties>
</file>

<file path=docProps/thumbnail.jpeg>
</file>